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Comfortaa"/>
      <p:regular r:id="rId10"/>
    </p:embeddedFont>
    <p:embeddedFont>
      <p:font typeface="Comfortaa"/>
      <p:regular r:id="rId11"/>
    </p:embeddedFont>
    <p:embeddedFont>
      <p:font typeface="Raleway Medium"/>
      <p:regular r:id="rId12"/>
    </p:embeddedFont>
    <p:embeddedFont>
      <p:font typeface="Raleway Medium"/>
      <p:regular r:id="rId13"/>
    </p:embeddedFont>
    <p:embeddedFont>
      <p:font typeface="Raleway Medium"/>
      <p:regular r:id="rId14"/>
    </p:embeddedFont>
    <p:embeddedFont>
      <p:font typeface="Raleway Medium"/>
      <p:regular r:id="rId1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2-1.png>
</file>

<file path=ppt/media/image-3-1.png>
</file>

<file path=ppt/media/image-3-2.png>
</file>

<file path=ppt/media/image-3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0389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7477" y="3638312"/>
            <a:ext cx="5068491" cy="578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Blinkit Sales Analysis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767477" y="4475440"/>
            <a:ext cx="13095446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India's Last Minute App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67477" y="4973836"/>
            <a:ext cx="13095446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comprehensive Power BI analysis to optimize sales performance, customer satisfaction, and inventory distribution across all outlets.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67477" y="5472232"/>
            <a:ext cx="3144560" cy="1722834"/>
          </a:xfrm>
          <a:prstGeom prst="roundRect">
            <a:avLst>
              <a:gd name="adj" fmla="val 18137"/>
            </a:avLst>
          </a:prstGeom>
          <a:solidFill>
            <a:srgbClr val="46464A"/>
          </a:solidFill>
          <a:ln/>
        </p:spPr>
      </p:sp>
      <p:sp>
        <p:nvSpPr>
          <p:cNvPr id="7" name="Text 4"/>
          <p:cNvSpPr/>
          <p:nvPr/>
        </p:nvSpPr>
        <p:spPr>
          <a:xfrm>
            <a:off x="975717" y="5680472"/>
            <a:ext cx="231457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Total Sales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975717" y="6073140"/>
            <a:ext cx="2728079" cy="913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Overall revenue generated from all items sold across channels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84320" y="5472232"/>
            <a:ext cx="3144679" cy="1722834"/>
          </a:xfrm>
          <a:prstGeom prst="roundRect">
            <a:avLst>
              <a:gd name="adj" fmla="val 18137"/>
            </a:avLst>
          </a:prstGeom>
          <a:solidFill>
            <a:srgbClr val="46464A"/>
          </a:solidFill>
          <a:ln/>
        </p:spPr>
      </p:sp>
      <p:sp>
        <p:nvSpPr>
          <p:cNvPr id="10" name="Text 7"/>
          <p:cNvSpPr/>
          <p:nvPr/>
        </p:nvSpPr>
        <p:spPr>
          <a:xfrm>
            <a:off x="4292560" y="5680472"/>
            <a:ext cx="231457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Average Sales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4292560" y="6073140"/>
            <a:ext cx="2728198" cy="913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Mean revenue per transaction for performance benchmarking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401282" y="5472232"/>
            <a:ext cx="3144679" cy="1722834"/>
          </a:xfrm>
          <a:prstGeom prst="roundRect">
            <a:avLst>
              <a:gd name="adj" fmla="val 18137"/>
            </a:avLst>
          </a:prstGeom>
          <a:solidFill>
            <a:srgbClr val="46464A"/>
          </a:solidFill>
          <a:ln/>
        </p:spPr>
      </p:sp>
      <p:sp>
        <p:nvSpPr>
          <p:cNvPr id="13" name="Text 10"/>
          <p:cNvSpPr/>
          <p:nvPr/>
        </p:nvSpPr>
        <p:spPr>
          <a:xfrm>
            <a:off x="7609523" y="5680472"/>
            <a:ext cx="231457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Number of Items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7609523" y="6073140"/>
            <a:ext cx="2728198" cy="609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Total count of distinct products sold in the catalog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0718244" y="5472232"/>
            <a:ext cx="3144679" cy="1722834"/>
          </a:xfrm>
          <a:prstGeom prst="roundRect">
            <a:avLst>
              <a:gd name="adj" fmla="val 18137"/>
            </a:avLst>
          </a:prstGeom>
          <a:solidFill>
            <a:srgbClr val="46464A"/>
          </a:solidFill>
          <a:ln/>
        </p:spPr>
      </p:sp>
      <p:sp>
        <p:nvSpPr>
          <p:cNvPr id="16" name="Text 13"/>
          <p:cNvSpPr/>
          <p:nvPr/>
        </p:nvSpPr>
        <p:spPr>
          <a:xfrm>
            <a:off x="10926485" y="5680472"/>
            <a:ext cx="2314575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FFF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Average Rating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10926485" y="6073140"/>
            <a:ext cx="2728198" cy="913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Customer satisfaction metric across all purchased items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79515" y="691039"/>
            <a:ext cx="1685806" cy="323612"/>
          </a:xfrm>
          <a:prstGeom prst="roundRect">
            <a:avLst>
              <a:gd name="adj" fmla="val 69889"/>
            </a:avLst>
          </a:prstGeom>
          <a:solidFill>
            <a:srgbClr val="4D4000"/>
          </a:solidFill>
          <a:ln/>
        </p:spPr>
      </p:sp>
      <p:sp>
        <p:nvSpPr>
          <p:cNvPr id="3" name="Text 1"/>
          <p:cNvSpPr/>
          <p:nvPr/>
        </p:nvSpPr>
        <p:spPr>
          <a:xfrm>
            <a:off x="992505" y="747474"/>
            <a:ext cx="1459825" cy="210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1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PRODUCT ANALYSIS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879515" y="1071086"/>
            <a:ext cx="8915043" cy="523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Sales Performance by Product Attributes</a:t>
            </a:r>
            <a:endParaRPr lang="en-US" sz="3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238" y="1964888"/>
            <a:ext cx="6153983" cy="343471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552384" y="2670929"/>
            <a:ext cx="3427452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Total Sales by Fat Content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552384" y="3126105"/>
            <a:ext cx="4206002" cy="15816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Analyze how fat content impacts total sales, with additional metrics including average sales per transaction, item count, and customer ratings. Visualization through a donut chart reveals the revenue split between low-fat and regular product categories.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879515" y="5717024"/>
            <a:ext cx="6365081" cy="1823204"/>
          </a:xfrm>
          <a:prstGeom prst="roundRect">
            <a:avLst>
              <a:gd name="adj" fmla="val 6018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856655" y="5717024"/>
            <a:ext cx="91440" cy="1823204"/>
          </a:xfrm>
          <a:prstGeom prst="roundRect">
            <a:avLst>
              <a:gd name="adj" fmla="val 309179"/>
            </a:avLst>
          </a:prstGeom>
          <a:solidFill>
            <a:srgbClr val="FFE14D"/>
          </a:solidFill>
          <a:ln/>
        </p:spPr>
      </p:sp>
      <p:sp>
        <p:nvSpPr>
          <p:cNvPr id="10" name="Text 7"/>
          <p:cNvSpPr/>
          <p:nvPr/>
        </p:nvSpPr>
        <p:spPr>
          <a:xfrm>
            <a:off x="1159312" y="5928241"/>
            <a:ext cx="2599849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FFFF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Total Sales by Item Type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159312" y="6274594"/>
            <a:ext cx="5874068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Identify top-performing product categories using a bar chart comparison. Track how different item types contribute to revenue alongside average sales, item volume, and customer satisfaction scores.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7385685" y="5717024"/>
            <a:ext cx="6365200" cy="1823204"/>
          </a:xfrm>
          <a:prstGeom prst="roundRect">
            <a:avLst>
              <a:gd name="adj" fmla="val 6018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362825" y="5717024"/>
            <a:ext cx="91440" cy="1823204"/>
          </a:xfrm>
          <a:prstGeom prst="roundRect">
            <a:avLst>
              <a:gd name="adj" fmla="val 309179"/>
            </a:avLst>
          </a:prstGeom>
          <a:solidFill>
            <a:srgbClr val="FFE14D"/>
          </a:solidFill>
          <a:ln/>
        </p:spPr>
      </p:sp>
      <p:sp>
        <p:nvSpPr>
          <p:cNvPr id="14" name="Text 11"/>
          <p:cNvSpPr/>
          <p:nvPr/>
        </p:nvSpPr>
        <p:spPr>
          <a:xfrm>
            <a:off x="7665482" y="5928241"/>
            <a:ext cx="2362557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FFFF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Fat Content by Outlet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665482" y="6274594"/>
            <a:ext cx="5874187" cy="790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Compare total sales across outlets segmented by fat content using a stacked column chart. Evaluate how fat preferences vary by location and their impact on key performance indicators.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81063" y="1344811"/>
            <a:ext cx="2077164" cy="473273"/>
          </a:xfrm>
          <a:prstGeom prst="roundRect">
            <a:avLst>
              <a:gd name="adj" fmla="val 63836"/>
            </a:avLst>
          </a:prstGeom>
          <a:solidFill>
            <a:srgbClr val="4D4000"/>
          </a:solidFill>
          <a:ln/>
        </p:spPr>
      </p:sp>
      <p:sp>
        <p:nvSpPr>
          <p:cNvPr id="3" name="Text 1"/>
          <p:cNvSpPr/>
          <p:nvPr/>
        </p:nvSpPr>
        <p:spPr>
          <a:xfrm>
            <a:off x="1032034" y="1420297"/>
            <a:ext cx="1775222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OUTLET ANALYSIS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881063" y="1918692"/>
            <a:ext cx="9658945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Sales Distribution Across Outlets</a:t>
            </a:r>
            <a:endParaRPr lang="en-US" sz="44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1063" y="2995493"/>
            <a:ext cx="2366129" cy="146232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81063" y="4772501"/>
            <a:ext cx="4015978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EA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Sales by Establishment Age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81063" y="5273159"/>
            <a:ext cx="4079557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Line chart tracking how outlet age influences total sales performance and revenue trends over time.</a:t>
            </a:r>
            <a:endParaRPr lang="en-US" sz="19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302" y="2995493"/>
            <a:ext cx="2366129" cy="146232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75302" y="4772501"/>
            <a:ext cx="2884884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EA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Sales by Outlet Size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75302" y="5273159"/>
            <a:ext cx="4079677" cy="12087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Pie chart analyzing the correlation between physical outlet size and total sales contribution.</a:t>
            </a:r>
            <a:endParaRPr lang="en-US" sz="19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9661" y="2995493"/>
            <a:ext cx="2366129" cy="146232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69661" y="4772501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EA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Sales by Location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9669661" y="5273159"/>
            <a:ext cx="4079677" cy="1611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Funnel map visualization assessing geographic sales distribution and regional performance patterns.</a:t>
            </a:r>
            <a:endParaRPr lang="en-US" sz="1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2026-02-17T08:44:04Z</dcterms:created>
  <dcterms:modified xsi:type="dcterms:W3CDTF">2026-02-17T08:44:04Z</dcterms:modified>
</cp:coreProperties>
</file>